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D0C80-E9B8-1444-87DB-4F10EA6DB8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latin typeface="Calibri" panose="020F0502020204030204" pitchFamily="34" charset="0"/>
              </a:rPr>
              <a:t>Улица маршала в.и.чуйкова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F7F4E0-F5EB-6E4D-B4FC-28B40C8A0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>
                <a:latin typeface="Calibri" panose="020F0502020204030204" pitchFamily="34" charset="0"/>
              </a:rPr>
              <a:t>Подготовила Римм Маргарет,</a:t>
            </a:r>
          </a:p>
          <a:p>
            <a:pPr algn="r"/>
            <a:r>
              <a:rPr lang="ru-RU">
                <a:latin typeface="Calibri" panose="020F0502020204030204" pitchFamily="34" charset="0"/>
              </a:rPr>
              <a:t> ученица  10а класса Гимназии №11</a:t>
            </a:r>
          </a:p>
        </p:txBody>
      </p:sp>
    </p:spTree>
    <p:extLst>
      <p:ext uri="{BB962C8B-B14F-4D97-AF65-F5344CB8AC3E}">
        <p14:creationId xmlns:p14="http://schemas.microsoft.com/office/powerpoint/2010/main" val="418580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33F0B-83E1-2044-A13A-3FC05F9A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815" y="804058"/>
            <a:ext cx="6253572" cy="1829152"/>
          </a:xfrm>
        </p:spPr>
        <p:txBody>
          <a:bodyPr/>
          <a:lstStyle/>
          <a:p>
            <a:r>
              <a:rPr lang="ru-RU"/>
              <a:t>Что находится на ул. им. Маршала Чуйкова?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EC85B12-6E91-D547-9C13-FCC8067E7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042" y="2943880"/>
            <a:ext cx="5186944" cy="3457963"/>
          </a:xfrm>
          <a:prstGeom prst="rect">
            <a:avLst/>
          </a:pr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4ECB5422-C77F-EC46-B6B7-2E7AC8663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037" y="983176"/>
            <a:ext cx="406458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2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A7AE17-00EE-0145-AAA0-026D8022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58734"/>
            <a:ext cx="4246087" cy="5508666"/>
          </a:xfrm>
        </p:spPr>
        <p:txBody>
          <a:bodyPr>
            <a:normAutofit/>
          </a:bodyPr>
          <a:lstStyle/>
          <a:p>
            <a:r>
              <a:rPr lang="ru-RU" b="1" i="0">
                <a:solidFill>
                  <a:srgbClr val="353535"/>
                </a:solidFill>
                <a:effectLst/>
                <a:latin typeface="Calibri" panose="020F0502020204030204" pitchFamily="34" charset="0"/>
              </a:rPr>
              <a:t>Ул. Маршала Чуйкова, 47</a:t>
            </a:r>
          </a:p>
          <a:p>
            <a:r>
              <a:rPr lang="ru-RU" b="1" i="0">
                <a:solidFill>
                  <a:srgbClr val="353535"/>
                </a:solidFill>
                <a:effectLst/>
                <a:latin typeface="Calibri" panose="020F0502020204030204" pitchFamily="34" charset="0"/>
              </a:rPr>
              <a:t>Музей-панорама «Сталинградская битва» </a:t>
            </a:r>
            <a:r>
              <a:rPr lang="ru-RU" b="0" i="0">
                <a:solidFill>
                  <a:srgbClr val="353535"/>
                </a:solidFill>
                <a:effectLst/>
                <a:latin typeface="Calibri" panose="020F0502020204030204" pitchFamily="34" charset="0"/>
              </a:rPr>
              <a:t>— знаменитый на весь мир музей, в котором собраны свидетельства одного из самых кровопролитных событий войны между СССР и фашистской Германией — Сталинградской битве. 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8BFB81-40DF-784A-857E-CA1B2D7E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87" y="1632115"/>
            <a:ext cx="5762832" cy="43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508308-6705-C54F-A599-D4B97B5E5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71105"/>
            <a:ext cx="5864926" cy="3426526"/>
          </a:xfrm>
        </p:spPr>
        <p:txBody>
          <a:bodyPr/>
          <a:lstStyle/>
          <a:p>
            <a:r>
              <a:rPr lang="ru-RU" b="1"/>
              <a:t>Ул. Маршала Чуйкова, 47</a:t>
            </a:r>
            <a:endParaRPr lang="ru-RU" b="1" i="0">
              <a:effectLst/>
              <a:latin typeface="-apple-system"/>
            </a:endParaRPr>
          </a:p>
          <a:p>
            <a:r>
              <a:rPr lang="ru-RU" b="1" i="0">
                <a:effectLst/>
                <a:latin typeface="-apple-system"/>
              </a:rPr>
              <a:t>Мельница Гергардта, или мельница Грудинина </a:t>
            </a:r>
            <a:r>
              <a:rPr lang="ru-RU" b="0" i="0">
                <a:effectLst/>
                <a:latin typeface="-apple-system"/>
              </a:rPr>
              <a:t>— здание паровой мельницы начала </a:t>
            </a:r>
            <a:r>
              <a:rPr lang="en-US" b="0" i="0">
                <a:effectLst/>
                <a:latin typeface="-apple-system"/>
              </a:rPr>
              <a:t>XX </a:t>
            </a:r>
            <a:r>
              <a:rPr lang="ru-RU" b="0" i="0">
                <a:effectLst/>
                <a:latin typeface="-apple-system"/>
              </a:rPr>
              <a:t>века, разрушенное в дни Сталинградской битвы и не восстановленное как память о войне.</a:t>
            </a:r>
          </a:p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47CF2A-53DD-ED45-AFE5-465B3A58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26" y="1905000"/>
            <a:ext cx="4323361" cy="43233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1F3403-7CC6-9A4B-A79A-0F710C182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65" y="2801835"/>
            <a:ext cx="5104694" cy="34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9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27E76D-CA1A-9E48-95C2-AEA2E4A57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80" y="250996"/>
            <a:ext cx="5196939" cy="3581400"/>
          </a:xfrm>
        </p:spPr>
        <p:txBody>
          <a:bodyPr/>
          <a:lstStyle/>
          <a:p>
            <a:r>
              <a:rPr lang="ru-RU" b="1" i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ул. Маршала Чуйкова, 31</a:t>
            </a:r>
          </a:p>
          <a:p>
            <a:r>
              <a:rPr lang="ru-RU" b="1" i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Мемориальный музей-квартира Михаила Луконина</a:t>
            </a:r>
            <a:r>
              <a:rPr lang="ru-RU" b="0" i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, известного советского поэта, председателя Союза писателей России, видного общественного деятеля, лауреата государственных премий, прославившего наш регион, является единственным в Волгограде музеем-квартирой.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ECD4B1-DEBA-AF49-A270-E3BB5EA3C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685" y="3384468"/>
            <a:ext cx="4574245" cy="3426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E4F9D1-E2CF-7C4F-A749-D972CEE78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8289786" y="332274"/>
            <a:ext cx="3536057" cy="35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0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C9E719-C5E4-EE42-8232-16B9D8CC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667987"/>
            <a:ext cx="10540835" cy="2161706"/>
          </a:xfrm>
        </p:spPr>
        <p:txBody>
          <a:bodyPr/>
          <a:lstStyle/>
          <a:p>
            <a:r>
              <a:rPr lang="ru-RU" b="1">
                <a:latin typeface="Calibri" panose="020F0502020204030204" pitchFamily="34" charset="0"/>
              </a:rPr>
              <a:t>ул. Маршала Чуйкова, 37 </a:t>
            </a:r>
          </a:p>
          <a:p>
            <a:r>
              <a:rPr lang="ru-RU" b="1">
                <a:latin typeface="Calibri" panose="020F0502020204030204" pitchFamily="34" charset="0"/>
              </a:rPr>
              <a:t>Волгоградский музей изобразительных искусств имени И.И.Машкова</a:t>
            </a:r>
            <a:r>
              <a:rPr lang="ru-RU" b="0" i="0">
                <a:effectLst/>
                <a:latin typeface="Calibri" panose="020F0502020204030204" pitchFamily="34" charset="0"/>
              </a:rPr>
              <a:t> является единственным в Волгограде художественным музеем. Основу выставок музея составляют произведения </a:t>
            </a:r>
            <a:r>
              <a:rPr lang="en-US" b="0" i="0">
                <a:effectLst/>
                <a:latin typeface="Calibri" panose="020F0502020204030204" pitchFamily="34" charset="0"/>
              </a:rPr>
              <a:t>XVIII - XX </a:t>
            </a:r>
            <a:r>
              <a:rPr lang="ru-RU" b="0" i="0">
                <a:effectLst/>
                <a:latin typeface="Calibri" panose="020F0502020204030204" pitchFamily="34" charset="0"/>
              </a:rPr>
              <a:t>вв. В музее хорошо представлена история русской пейзажной живописи.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D4503A-85A8-4A49-B79A-81F0D535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322" y="2634838"/>
            <a:ext cx="5611091" cy="37407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C2A90A-5DE3-F941-BC1D-9B0AD506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46" y="2634838"/>
            <a:ext cx="4985854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17B6F4-E228-2443-92E7-194D603F6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93766"/>
            <a:ext cx="9601200" cy="5378780"/>
          </a:xfrm>
        </p:spPr>
        <p:txBody>
          <a:bodyPr/>
          <a:lstStyle/>
          <a:p>
            <a:r>
              <a:rPr lang="ru-RU" b="1"/>
              <a:t>Ул. Маршала Чуйкова, 2</a:t>
            </a:r>
          </a:p>
          <a:p>
            <a:r>
              <a:rPr lang="ru-RU"/>
              <a:t>Самым старинным зданием на ул. имени Чуйкова является дом, построенный в 1952 году, 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7466D11-E3F9-B649-99D0-30DA4CBF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469" y="2320031"/>
            <a:ext cx="6212830" cy="43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0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289A0D-F68D-7B4A-B2D0-97DA0238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379" y="742208"/>
            <a:ext cx="9601200" cy="5125192"/>
          </a:xfrm>
        </p:spPr>
        <p:txBody>
          <a:bodyPr/>
          <a:lstStyle/>
          <a:p>
            <a:r>
              <a:rPr lang="ru-RU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У нынешней улицы Чуйкова было несколько названий. До 1923 г. она именовалась Петровской, в честь посещения Царицына Петром </a:t>
            </a:r>
            <a:r>
              <a:rPr lang="en-US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I. </a:t>
            </a:r>
            <a:r>
              <a:rPr lang="ru-RU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Впоследствии ей дали новое название — Краснопитерская, а в 1983 г. она стала называться Чуйкова.</a:t>
            </a:r>
          </a:p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4A4320-5F14-7C44-9FFB-11725ED77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133" y="2437782"/>
            <a:ext cx="5144427" cy="34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E6FDA4-91E6-FD44-9817-283F033BE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635" y="2311704"/>
            <a:ext cx="9601200" cy="3581400"/>
          </a:xfrm>
        </p:spPr>
        <p:txBody>
          <a:bodyPr/>
          <a:lstStyle/>
          <a:p>
            <a:r>
              <a:rPr lang="ru-RU" b="0" i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На доме № 2 по Аллее Героев, фасадом выходящего на улицу имени маршала Чуйкова, прикреплена мемориальная доска, объясняющая название улицы: </a:t>
            </a:r>
            <a:r>
              <a:rPr lang="ru-RU" b="0" i="1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«Улица названа именем дважды Героя Советского Союза, бывшего командующего 62-й армии почетного гражданина города Волгограда Василия Ивановича Чуйкова, 1900-1982».</a:t>
            </a:r>
            <a:endParaRPr lang="ru-RU" b="0" i="0">
              <a:solidFill>
                <a:srgbClr val="2C3E50"/>
              </a:solidFill>
              <a:effectLst/>
              <a:latin typeface="Calibri" panose="020F0502020204030204" pitchFamily="34" charset="0"/>
            </a:endParaRPr>
          </a:p>
          <a:p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0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327B2C-C6A7-584D-B33F-29407FDDA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4805"/>
            <a:ext cx="9601200" cy="5372595"/>
          </a:xfrm>
        </p:spPr>
        <p:txBody>
          <a:bodyPr/>
          <a:lstStyle/>
          <a:p>
            <a:r>
              <a:rPr lang="ru-RU" b="0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В период тяжелых боев, проходивших в городе, как раз по этой, одной из центральных улиц шел передний край обороны, которую держала 62-я армия, возглавляемая Василием Ивановичем Чуйковым. Жизнь этого великого командарма постоянно переплеталась с нынешним Волгоградом. Целых 4 года – с 1942 по 1946 г. г. он командовал 62-й армией (следующее название 8-я гвардейская армия), особенно успешно показавшей себя в Сталинграде. Возглавляемая В. И. Чуйковым, 62-я армия на протяжении 6 месяцев вела героическую оборону разрушенного почти до основания города.</a:t>
            </a:r>
          </a:p>
          <a:p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36F815-0F7D-8240-BA49-989DD15A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096" y="3016313"/>
            <a:ext cx="5349619" cy="35842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699045-49C3-1C48-B993-9D225797D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390" y="3016313"/>
            <a:ext cx="2804737" cy="36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2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5D77FC-5FF4-584A-9A34-43245CCEF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418" y="3164280"/>
            <a:ext cx="9601200" cy="3581400"/>
          </a:xfrm>
        </p:spPr>
        <p:txBody>
          <a:bodyPr/>
          <a:lstStyle/>
          <a:p>
            <a:r>
              <a:rPr lang="ru-RU" b="0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Помимо боев на улицах, бойцы этого воинского подразделения, отражали немецкие атаки на волжском берегу, а также на других точках соприкосновения с противником. Навсегда вписана в историю фраза командующего, адресованная к подчиненным – «За Волгой для нас земли нет!».</a:t>
            </a:r>
          </a:p>
          <a:p>
            <a:r>
              <a:rPr lang="ru-RU" b="0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Чуйков стал первопроходцем в стратегических маневрах ближнего боя, которые он ввел в Сталинграде. Советская армия впервые имела дело со столь серьезными городскими боями именно здесь. Большой вклад В. И. Чуйкова и в возникновение штурмовых групп, ведь неспроста его не официально прозвали «генералом штурма». Возглавляемые им боевые соединения не только с честью отстояли вверенную им городскую территорию, ведя непрерывные бои, но и успешно громили немцев на последнем этапе битвы за Сталинград.</a:t>
            </a:r>
          </a:p>
          <a:p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AC7EA3-7517-9540-8F4A-262F2C541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46" y="417333"/>
            <a:ext cx="4034833" cy="27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3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E38EAF-8208-9041-BA16-AA9E1F466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654153"/>
            <a:ext cx="9601200" cy="3581400"/>
          </a:xfrm>
        </p:spPr>
        <p:txBody>
          <a:bodyPr/>
          <a:lstStyle/>
          <a:p>
            <a:r>
              <a:rPr lang="ru-RU" b="0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Собственно, за проявленную бойцами самоотверженность в боях и героизм 62-я армия весной 1943 г. получила название 8-я гвардейская армия. Чуйков возглавлял ее вплоть до самого окончания войны. Богатый опыт сталинградских боев позволил его подчиненным, объединившимся с прочими соединениями, успешно вести бои на улицах в Берлине и быстро принудить к капитуляции Берлинский гарнизон. 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AAF2B8-8421-C942-9693-4EB3CFB9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011" y="2693813"/>
            <a:ext cx="5731977" cy="40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3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4BB09C-41B0-C94B-9352-CED7EC94B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42159"/>
            <a:ext cx="9601200" cy="3581400"/>
          </a:xfrm>
        </p:spPr>
        <p:txBody>
          <a:bodyPr/>
          <a:lstStyle/>
          <a:p>
            <a:r>
              <a:rPr lang="ru-RU" b="0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Впоследствии, в 1955 г. Чуйков получил звание Маршала СССР. Его неоднократно представляли к самым высоким государственным наградам, он занимал высшие должности в военном руководстве. Легендарный военачальник скончался в марте 1982 г. и, согласно его завещанию, его похоронили на Мамаевом кургане, рядом с однополчанами из 62-й армии, которые погибли в сражениях за Сталинград.</a:t>
            </a:r>
          </a:p>
          <a:p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027991-A98F-4542-A981-F5AA60D7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985" y="3132859"/>
            <a:ext cx="5716030" cy="34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7E22A1-D2E2-8745-85D3-E59DB7D5D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008" y="612322"/>
            <a:ext cx="9810997" cy="5211783"/>
          </a:xfrm>
        </p:spPr>
        <p:txBody>
          <a:bodyPr/>
          <a:lstStyle/>
          <a:p>
            <a:r>
              <a:rPr lang="ru-RU" b="0" i="0">
                <a:solidFill>
                  <a:srgbClr val="2A2A2A"/>
                </a:solidFill>
                <a:effectLst/>
                <a:latin typeface="Verdana" panose="020B0604030504040204" pitchFamily="34" charset="0"/>
              </a:rPr>
              <a:t>7 мая 1990 года был открыт памятник Чуйкову Василию Ивановичу, созданный руками его сына - Александра Чуйкова</a:t>
            </a:r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F2CABF-C4D1-8F42-AC8A-47F7BDE26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67" y="1782062"/>
            <a:ext cx="6063065" cy="40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1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21D55229-6695-9D4F-AA18-ACE265780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354" y="333994"/>
            <a:ext cx="3044855" cy="6213764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4E9C13-FC62-7E48-AC48-D747AFDE0B61}"/>
              </a:ext>
            </a:extLst>
          </p:cNvPr>
          <p:cNvSpPr txBox="1"/>
          <p:nvPr/>
        </p:nvSpPr>
        <p:spPr>
          <a:xfrm>
            <a:off x="4998521" y="587795"/>
            <a:ext cx="5590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Улица маршала В.И. Чуйкова расположена над самой Волгой, рядом с набережной им. 62-й армии, на ней находятся красивые старинные здания, </a:t>
            </a:r>
            <a:r>
              <a:rPr lang="ru-RU">
                <a:solidFill>
                  <a:srgbClr val="404040"/>
                </a:solidFill>
                <a:latin typeface="Calibri" panose="020F0502020204030204" pitchFamily="34" charset="0"/>
              </a:rPr>
              <a:t>музеи, памятники и парки.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3A0402-6460-5845-B619-6781F34E6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521" y="2820885"/>
            <a:ext cx="5590310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98035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TF10001025</vt:lpstr>
      <vt:lpstr>Улица маршала в.и.чуйкова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находится на ул. им. Маршала Чуйкова?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маршала в.и.чуйкова</dc:title>
  <dc:creator>Margaret Rimm</dc:creator>
  <cp:lastModifiedBy>Margaret Rimm</cp:lastModifiedBy>
  <cp:revision>8</cp:revision>
  <dcterms:created xsi:type="dcterms:W3CDTF">2022-04-06T13:06:35Z</dcterms:created>
  <dcterms:modified xsi:type="dcterms:W3CDTF">2022-04-16T07:59:56Z</dcterms:modified>
</cp:coreProperties>
</file>