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6"/>
  </p:handoutMasterIdLst>
  <p:sldIdLst>
    <p:sldId id="256" r:id="rId2"/>
    <p:sldId id="261" r:id="rId3"/>
    <p:sldId id="263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3" d="100"/>
          <a:sy n="63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4041C-4B6E-4FBB-980F-FC0B0B11B62D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A7543-5829-4AA5-99D5-785C651DFB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982E73-A98E-4F16-8F45-0174A2C592C7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C8BDDFD-A43F-43D3-8873-B9C4C9102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83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         Муниципальное образовательное учреждение                                                           «Гимназия 11 Дзержинского района города Волгограда»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Презентация на тему: «Я живу на улице героя»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Улица Снайпера Чехова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                      Автор:</a:t>
            </a:r>
            <a:br>
              <a:rPr lang="ru-RU" sz="3200" dirty="0" smtClean="0"/>
            </a:br>
            <a:r>
              <a:rPr lang="ru-RU" sz="3200" dirty="0" smtClean="0"/>
              <a:t>                                                      ученик 4 «А» класса </a:t>
            </a:r>
            <a:br>
              <a:rPr lang="ru-RU" sz="3200" dirty="0" smtClean="0"/>
            </a:br>
            <a:r>
              <a:rPr lang="ru-RU" sz="3200" dirty="0" smtClean="0"/>
              <a:t>                                              Гордеев Данила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dns\Saved Games\Desktop\снайперЧехов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88024" y="476672"/>
            <a:ext cx="3826458" cy="5715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98776" cy="4691063"/>
          </a:xfrm>
        </p:spPr>
        <p:txBody>
          <a:bodyPr>
            <a:noAutofit/>
          </a:bodyPr>
          <a:lstStyle/>
          <a:p>
            <a:r>
              <a:rPr lang="ru-RU" sz="1600" dirty="0" smtClean="0"/>
              <a:t>Он родился в поселке </a:t>
            </a:r>
            <a:r>
              <a:rPr lang="ru-RU" sz="1600" dirty="0" err="1" smtClean="0"/>
              <a:t>Бондюжск</a:t>
            </a:r>
            <a:r>
              <a:rPr lang="ru-RU" sz="1600" dirty="0" smtClean="0"/>
              <a:t>, </a:t>
            </a:r>
            <a:r>
              <a:rPr lang="ru-RU" sz="1600" dirty="0" err="1" smtClean="0"/>
              <a:t>Челнинского</a:t>
            </a:r>
            <a:r>
              <a:rPr lang="ru-RU" sz="1600" dirty="0" smtClean="0"/>
              <a:t>  кантона Татарстана. В 1936  году семья Чеховых переехала в Казань, где с июня 1939 года Анатолий работал подручным слесаря в монтажном цехе Казанской фабрики кинопленки. 5 апреля 1942 Анатолий был призван в армию, где получил направление в московскую школу подготовки снайперов-инструкторов, после получил распределение в 39-й гвардейский стрелковый полк 13-й гвардейской стрелковой ордена Ленина дивизии генерала А. </a:t>
            </a:r>
            <a:r>
              <a:rPr lang="ru-RU" sz="1600" dirty="0" err="1" smtClean="0"/>
              <a:t>Родимцева</a:t>
            </a:r>
            <a:r>
              <a:rPr lang="ru-RU" sz="1600" dirty="0" smtClean="0"/>
              <a:t>, которая в сентябре 1942 года положила начало коренного перелома в Сталинградской битве.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042792" cy="1162050"/>
          </a:xfrm>
        </p:spPr>
        <p:txBody>
          <a:bodyPr/>
          <a:lstStyle/>
          <a:p>
            <a:r>
              <a:rPr lang="ru-RU" dirty="0" smtClean="0"/>
              <a:t>Анатолий Иванович Чехов (2.05.1923г-06.06.1967г.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5050904" cy="5715000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 smtClean="0"/>
              <a:t>19-ти летний Анатолий Иванович Чехов был самым молодым снайпером Сталинграда. За время Сталинградской битвы (с октября 1942 года по 28 января 1943года) Гвардии сержант А.И. Чехов уничтожил 256 солдат и офицеров противника. Бойцы 13-й Гвардейской стрелковой дивизии говорили, что Анатолий Чехов «во всей полосе обороны дивизии заставил гитлеровцев не ходить, а ползать по-пластунски». О боевых делах Чехова знала вся страна. Он не только метко разил врага, но и сам подготовил около 20 снайперов. После Сталинградской битвы Анатолий Чехов воевал на Курской дуге, освобождал Белгород и Орел. Он командовал взводом, руководил полковыми сборами снайперов. Был дважды ранен.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dns\Saved Games\Desktop\Снайпер Чех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25076"/>
            <a:ext cx="3312368" cy="2208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25062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Волгограде одна из улиц Дзержинского района носит имя самого молодого снайпера Чехова. В Государственном музее-панораме «Сталинградская битва» в постоянной экспозиции помещены его фотографии, боевые награды: ордена Красного Знамени  и Красной Звезды, нагрудные знаки «Гвардия» и «Снайпер», удостоверение к медали «За оборону Сталинграда» и его гимнастерка. О нем создан документальный фильм «И помнит мир спасенный»</a:t>
            </a:r>
            <a:endParaRPr lang="ru-RU" sz="2000" dirty="0"/>
          </a:p>
        </p:txBody>
      </p:sp>
      <p:pic>
        <p:nvPicPr>
          <p:cNvPr id="3074" name="Picture 2" descr="C:\Users\dns\Saved Games\Desktop\bp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80928"/>
            <a:ext cx="2528676" cy="3617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104</TotalTime>
  <Words>286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         Муниципальное образовательное учреждение                                                           «Гимназия 11 Дзержинского района города Волгограда»  Презентация на тему: «Я живу на улице героя»  Улица Снайпера Чехова                               Автор:                                                       ученик 4 «А» класса                                                Гордеев Данила   </vt:lpstr>
      <vt:lpstr>Анатолий Иванович Чехов (2.05.1923г-06.06.1967г.</vt:lpstr>
      <vt:lpstr>Слайд 3</vt:lpstr>
      <vt:lpstr>В Волгограде одна из улиц Дзержинского района носит имя самого молодого снайпера Чехова. В Государственном музее-панораме «Сталинградская битва» в постоянной экспозиции помещены его фотографии, боевые награды: ордена Красного Знамени  и Красной Звезды, нагрудные знаки «Гвардия» и «Снайпер», удостоверение к медали «За оборону Сталинграда» и его гимнастерка. О нем создан документальный фильм «И помнит мир спасенный»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Улица снайпера Чехова</dc:title>
  <dc:creator>Сергей и Юля</dc:creator>
  <cp:lastModifiedBy>Сергей и Юля</cp:lastModifiedBy>
  <cp:revision>15</cp:revision>
  <dcterms:created xsi:type="dcterms:W3CDTF">2022-04-06T12:25:39Z</dcterms:created>
  <dcterms:modified xsi:type="dcterms:W3CDTF">2022-04-06T19:08:32Z</dcterms:modified>
</cp:coreProperties>
</file>