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6" r:id="rId3"/>
    <p:sldId id="257" r:id="rId4"/>
    <p:sldId id="261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16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3620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3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82F91B1-FE7E-476D-BE56-0C46EEC11C8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E8B1091-0502-45DD-BB27-E2367988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4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ru-RU" dirty="0"/>
              <a:t>Улица имени К. М. Симонова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109728" y="1325561"/>
            <a:ext cx="5178118" cy="2567169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dirty="0" smtClean="0"/>
              <a:t>одна </a:t>
            </a:r>
            <a:r>
              <a:rPr lang="ru-RU" sz="2800" i="1" dirty="0"/>
              <a:t>из самых молодых в нашем районе. На карте Дзержинского района она появляется 24 марта 1980 года решением Исполкома </a:t>
            </a:r>
            <a:r>
              <a:rPr lang="ru-RU" sz="2800" i="1" dirty="0" smtClean="0"/>
              <a:t>Горсовета. В </a:t>
            </a:r>
            <a:r>
              <a:rPr lang="ru-RU" sz="2800" i="1" dirty="0" smtClean="0"/>
              <a:t>этом году ей исполняется 42 года.</a:t>
            </a:r>
            <a:endParaRPr lang="ru-RU" sz="2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18" y="1325561"/>
            <a:ext cx="4008560" cy="26736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258" y="3513908"/>
            <a:ext cx="4762500" cy="25733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84223" y="5906814"/>
            <a:ext cx="742630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Ученицы 6Г класса МОУ «Гимназия №11»</a:t>
            </a:r>
          </a:p>
          <a:p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Жуйкова Юлия; </a:t>
            </a:r>
            <a:r>
              <a:rPr lang="ru-RU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Остонен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София</a:t>
            </a:r>
            <a:endParaRPr lang="ru-RU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2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ru-RU" dirty="0" smtClean="0"/>
              <a:t>Улица </a:t>
            </a:r>
            <a:r>
              <a:rPr lang="ru-RU" dirty="0"/>
              <a:t>К</a:t>
            </a:r>
            <a:r>
              <a:rPr lang="ru-RU" dirty="0" smtClean="0"/>
              <a:t>онстантина Симонова</a:t>
            </a:r>
            <a:endParaRPr lang="ru-RU" dirty="0"/>
          </a:p>
        </p:txBody>
      </p:sp>
      <p:pic>
        <p:nvPicPr>
          <p:cNvPr id="1026" name="Picture 2" descr="https://proza.ru/pics/2017/03/31/5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0" y="1325562"/>
            <a:ext cx="3275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62103" y="2299063"/>
            <a:ext cx="742630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так стряслось, что женщина не любит, Ты с дружбой лишь натерпишься стыда, И счастлив тот, кто разом все обрубит, Уйдет, чтоб не вернуться никогда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2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6071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Жизнь </a:t>
            </a:r>
            <a:r>
              <a:rPr lang="ru-RU" dirty="0"/>
              <a:t>К</a:t>
            </a:r>
            <a:r>
              <a:rPr lang="ru-RU" dirty="0" smtClean="0"/>
              <a:t>онстантина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07105"/>
            <a:ext cx="7793084" cy="572838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600" b="1" i="1" dirty="0" smtClean="0"/>
              <a:t>Константин Михайлович Симонов (Кирилл Михайлович Симонов) </a:t>
            </a:r>
            <a:r>
              <a:rPr lang="en-US" sz="5600" b="1" i="1" dirty="0" smtClean="0"/>
              <a:t>/</a:t>
            </a:r>
            <a:r>
              <a:rPr lang="ru-RU" sz="5600" b="1" i="1" dirty="0" smtClean="0"/>
              <a:t>1915–1979 г</a:t>
            </a:r>
            <a:r>
              <a:rPr lang="en-US" sz="5600" b="1" i="1" dirty="0" smtClean="0"/>
              <a:t>/</a:t>
            </a:r>
            <a:r>
              <a:rPr lang="ru-RU" sz="5600" b="1" i="1" dirty="0" smtClean="0"/>
              <a:t> </a:t>
            </a:r>
            <a:r>
              <a:rPr lang="ru-RU" sz="5600" i="1" dirty="0" smtClean="0"/>
              <a:t>– известный советский писатель, общественный деятель, военный корреспондент, лауреат Ленинской и Сталинских премий, Герой Социалистического Труда. Ему принадлежит авторство известного стихотворения «Жди меня». </a:t>
            </a:r>
          </a:p>
          <a:p>
            <a:pPr marL="0" indent="0">
              <a:buNone/>
            </a:pPr>
            <a:r>
              <a:rPr lang="ru-RU" sz="5600" i="1" dirty="0" smtClean="0"/>
              <a:t>Родился </a:t>
            </a:r>
            <a:r>
              <a:rPr lang="ru-RU" sz="5600" i="1" dirty="0"/>
              <a:t>Константин 15 (28) ноября 1915 года в Петрограде. Но первые годы жизни Симонов прожил в Саратове, Рязани. Родителями был назван Кириллом, но затем изменил свое имя и взял псевдоним – Константин Симонов. Воспитывался отчимом, который был военным специалистом и преподавал в военных училищах.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7200" b="1" i="1" dirty="0"/>
              <a:t>Обучение</a:t>
            </a:r>
          </a:p>
          <a:p>
            <a:pPr marL="0" indent="0">
              <a:buNone/>
            </a:pPr>
            <a:r>
              <a:rPr lang="ru-RU" sz="5600" i="1" dirty="0"/>
              <a:t>После получения высшего образования в Литературном институте имени Горького (1938 г.) и окончания аспирантуры, отправился на фронт в Монголию</a:t>
            </a:r>
            <a:r>
              <a:rPr lang="ru-RU" sz="5600" i="1" dirty="0" smtClean="0"/>
              <a:t>.</a:t>
            </a:r>
            <a:r>
              <a:rPr lang="ru-RU" sz="5600" i="1" dirty="0"/>
              <a:t> Обучался Константин Симонов на курсах военных корреспондентов, затем, с началом войны, писал для газет «Боевое знамя», «Красная звезда</a:t>
            </a:r>
            <a:r>
              <a:rPr lang="ru-RU" sz="5600" i="1" dirty="0" smtClean="0"/>
              <a:t>».</a:t>
            </a:r>
            <a:endParaRPr lang="ru-RU" sz="56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084" y="607105"/>
            <a:ext cx="3349534" cy="40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836946" cy="1672046"/>
          </a:xfrm>
        </p:spPr>
        <p:txBody>
          <a:bodyPr>
            <a:normAutofit fontScale="90000"/>
          </a:bodyPr>
          <a:lstStyle/>
          <a:p>
            <a:r>
              <a:rPr lang="ru-RU" dirty="0"/>
              <a:t>Творчество и военная карьера</a:t>
            </a:r>
            <a:br>
              <a:rPr lang="ru-RU" dirty="0"/>
            </a:br>
            <a:r>
              <a:rPr lang="ru-RU" dirty="0" smtClean="0"/>
              <a:t>Смерть </a:t>
            </a:r>
            <a:r>
              <a:rPr lang="ru-RU" dirty="0"/>
              <a:t>и наследие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3222"/>
            <a:ext cx="7798526" cy="4140927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1940 году была написана первая пьеса Симонова «История одной любви», а в 1941 году вторая – «Парень из нашего </a:t>
            </a:r>
            <a:r>
              <a:rPr lang="ru-RU" dirty="0" err="1"/>
              <a:t>города».По</a:t>
            </a:r>
            <a:r>
              <a:rPr lang="ru-RU" dirty="0"/>
              <a:t> многим произведениям Симонова были сняты фильмы.</a:t>
            </a:r>
          </a:p>
          <a:p>
            <a:r>
              <a:rPr lang="ru-RU" dirty="0" smtClean="0"/>
              <a:t>Умер </a:t>
            </a:r>
            <a:r>
              <a:rPr lang="ru-RU" dirty="0"/>
              <a:t>писатель 28 августа 1979 года в Москве, а прах его был развеян согласно завещанию над </a:t>
            </a:r>
            <a:r>
              <a:rPr lang="ru-RU" dirty="0" err="1"/>
              <a:t>Буйничским</a:t>
            </a:r>
            <a:r>
              <a:rPr lang="ru-RU" dirty="0"/>
              <a:t> полем (Белоруссия).</a:t>
            </a:r>
          </a:p>
          <a:p>
            <a:r>
              <a:rPr lang="ru-RU" b="1" i="1" dirty="0"/>
              <a:t> Его именем названы улицы в Москве и Могилеве, Волгограде, Казани, Кривом Роге и Краснодарском крае. Также в его честь названа библиотека в Москве, установлены мемориальные доски в Рязани и Москве, названы его именем теплоход и астероид.</a:t>
            </a:r>
          </a:p>
          <a:p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358" y="1293222"/>
            <a:ext cx="3239588" cy="38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7" y="130632"/>
            <a:ext cx="3200400" cy="555168"/>
          </a:xfrm>
        </p:spPr>
        <p:txBody>
          <a:bodyPr/>
          <a:lstStyle/>
          <a:p>
            <a:r>
              <a:rPr lang="ru-RU" dirty="0" smtClean="0"/>
              <a:t>Его стихи…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79546" y="855618"/>
            <a:ext cx="4031197" cy="4748348"/>
          </a:xfrm>
        </p:spPr>
        <p:txBody>
          <a:bodyPr>
            <a:noAutofit/>
          </a:bodyPr>
          <a:lstStyle/>
          <a:p>
            <a:r>
              <a:rPr lang="ru-RU" sz="1800" b="1" dirty="0"/>
              <a:t>Умирают друзья, умирают......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Умирают друзья, умирают…</a:t>
            </a:r>
            <a:br>
              <a:rPr lang="ru-RU" sz="1800" dirty="0"/>
            </a:br>
            <a:r>
              <a:rPr lang="ru-RU" sz="1800" dirty="0"/>
              <a:t>Из разжатых ладоней твоих</a:t>
            </a:r>
            <a:br>
              <a:rPr lang="ru-RU" sz="1800" dirty="0"/>
            </a:br>
            <a:r>
              <a:rPr lang="ru-RU" sz="1800" dirty="0"/>
              <a:t>Как последний кусок забирают,</a:t>
            </a:r>
            <a:br>
              <a:rPr lang="ru-RU" sz="1800" dirty="0"/>
            </a:br>
            <a:r>
              <a:rPr lang="ru-RU" sz="1800" dirty="0"/>
              <a:t>Что вчера еще был — на двоих.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Все пустей впереди, все свободней,</a:t>
            </a:r>
            <a:br>
              <a:rPr lang="ru-RU" sz="1800" dirty="0"/>
            </a:br>
            <a:r>
              <a:rPr lang="ru-RU" sz="1800" dirty="0"/>
              <a:t>Все слышнее, как мины там рвут,</a:t>
            </a:r>
            <a:br>
              <a:rPr lang="ru-RU" sz="1800" dirty="0"/>
            </a:br>
            <a:r>
              <a:rPr lang="ru-RU" sz="1800" dirty="0"/>
              <a:t>То, что люди то волей господней,</a:t>
            </a:r>
            <a:br>
              <a:rPr lang="ru-RU" sz="1800" dirty="0"/>
            </a:br>
            <a:r>
              <a:rPr lang="ru-RU" sz="1800" dirty="0"/>
              <a:t>То запущенным раком зовут…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1970 г.</a:t>
            </a:r>
          </a:p>
          <a:p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9115" y="952363"/>
            <a:ext cx="6202137" cy="46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79</TotalTime>
  <Words>348</Words>
  <Application>Microsoft Office PowerPoint</Application>
  <PresentationFormat>Произвольный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View</vt:lpstr>
      <vt:lpstr>Улица имени К. М. Симонова </vt:lpstr>
      <vt:lpstr>Улица Константина Симонова</vt:lpstr>
      <vt:lpstr>Жизнь Константина</vt:lpstr>
      <vt:lpstr>Творчество и военная карьера Смерть и наследие </vt:lpstr>
      <vt:lpstr>Его стихи…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Константина Симонова</dc:title>
  <dc:creator>Uchenik9</dc:creator>
  <cp:lastModifiedBy>oem</cp:lastModifiedBy>
  <cp:revision>11</cp:revision>
  <dcterms:created xsi:type="dcterms:W3CDTF">2022-04-18T08:03:03Z</dcterms:created>
  <dcterms:modified xsi:type="dcterms:W3CDTF">2022-04-26T07:41:16Z</dcterms:modified>
</cp:coreProperties>
</file>