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9EF1-A0A2-46C4-846C-817C36D04FC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F1B2-CF07-4720-867C-A9A2D771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3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5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4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2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6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1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6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5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3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4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0852C1-B5CE-4EA5-BA62-00355877F757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9E7D55-4A2C-4CEF-9283-8994C09C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8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1%82%D0%B0%D0%BD%D0%B4%D0%B0%D1%80%D1%82_(%D0%B7%D0%BD%D0%B0%D0%BC%D1%8F)" TargetMode="External"/><Relationship Id="rId3" Type="http://schemas.openxmlformats.org/officeDocument/2006/relationships/hyperlink" Target="https://ru.wikipedia.org/wiki/%D0%96%D1%83%D0%BA%D0%BE%D0%B2,_%D0%93%D0%B5%D0%BE%D1%80%D0%B3%D0%B8%D0%B9_%D0%9A%D0%BE%D0%BD%D1%81%D1%82%D0%B0%D0%BD%D1%82%D0%B8%D0%BD%D0%BE%D0%B2%D0%B8%D1%87" TargetMode="External"/><Relationship Id="rId7" Type="http://schemas.openxmlformats.org/officeDocument/2006/relationships/hyperlink" Target="https://ru.wikipedia.org/wiki/%D0%A0%D0%B5%D0%B9%D1%85%D1%81%D1%82%D0%B0%D0%B3_(%D0%B7%D0%B4%D0%B0%D0%BD%D0%B8%D0%B5)" TargetMode="External"/><Relationship Id="rId2" Type="http://schemas.openxmlformats.org/officeDocument/2006/relationships/hyperlink" Target="https://ru.wikipedia.org/wiki/%D0%9C%D0%B0%D1%80%D1%88%D0%B0%D0%BB_%D0%A1%D0%BE%D0%B2%D0%B5%D1%82%D1%81%D0%BA%D0%BE%D0%B3%D0%BE_%D0%A1%D0%BE%D1%8E%D0%B7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7%D0%BD%D0%B0%D0%BC%D1%8F_%D0%9F%D0%BE%D0%B1%D0%B5%D0%B4%D1%8B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ru.wikipedia.org/wiki/%D0%91%D0%B5%D1%80%D0%BB%D0%B8%D0%BD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u.wikipedia.org/wiki/%D0%A0%D0%BE%D0%BA%D0%BE%D1%81%D1%81%D0%BE%D0%B2%D1%81%D0%BA%D0%B8%D0%B9,_%D0%9A%D0%BE%D0%BD%D1%81%D1%82%D0%B0%D0%BD%D1%82%D0%B8%D0%BD_%D0%9A%D0%BE%D0%BD%D1%81%D1%82%D0%B0%D0%BD%D1%82%D0%B8%D0%BD%D0%BE%D0%B2%D0%B8%D1%87" TargetMode="External"/><Relationship Id="rId9" Type="http://schemas.openxmlformats.org/officeDocument/2006/relationships/hyperlink" Target="https://ru.wikipedia.org/wiki/%D0%A6%D0%B5%D0%BD%D1%82%D1%80%D0%B0%D0%BB%D1%8C%D0%BD%D1%8B%D0%B9_%D0%BC%D1%83%D0%B7%D0%B5%D0%B9_%D0%92%D0%BE%D0%BE%D1%80%D1%83%D0%B6%D1%91%D0%BD%D0%BD%D1%8B%D1%85_%D0%A1%D0%B8%D0%B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Тамазова\ФОТО\ВО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389466"/>
            <a:ext cx="2371725" cy="2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43026" y="685800"/>
            <a:ext cx="9353550" cy="2305050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  <a:b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11 Дзержинского района города Волгограда»</a:t>
            </a:r>
            <a:b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живу на улице героя»	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им. Маршала Советского Союза</a:t>
            </a:r>
            <a:b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Г.К. Жукова </a:t>
            </a:r>
            <a:b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665162" y="4134908"/>
            <a:ext cx="4278313" cy="1802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39050" y="5267325"/>
            <a:ext cx="3886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«Б» класса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Тамазова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2" name="Рисунок 21" descr="https://cont.ws/uploads/pic/2020/3/0%20%28390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3" y="2914650"/>
            <a:ext cx="5647592" cy="3648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7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98">
        <p14:reveal/>
      </p:transition>
    </mc:Choice>
    <mc:Fallback xmlns="">
      <p:transition spd="slow" advTm="609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2811" y="1276350"/>
            <a:ext cx="5564189" cy="1314450"/>
          </a:xfrm>
        </p:spPr>
        <p:txBody>
          <a:bodyPr>
            <a:noAutofit/>
          </a:bodyPr>
          <a:lstStyle/>
          <a:p>
            <a:pPr algn="just"/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легендарный советский полководец, маршал Советского Союза, который был одной                                      из ключевых фигур Красной армии во время Великой Отечественной войны и впоследствии получил в народе прозвище Маршал Победы.</a:t>
            </a:r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22811" y="2276476"/>
            <a:ext cx="7107239" cy="34385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Биография Георгия Константиновича Жукова берет начало еще в конце XIX века.  Он родился в деревушке </a:t>
            </a:r>
            <a:r>
              <a:rPr lang="ru-RU" sz="26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Стрелковка</a:t>
            </a:r>
            <a:r>
              <a:rPr lang="ru-RU" sz="2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Калужской губернии. Георгий выходец                   из простой крестьянской семьи, поэтому образование получил только начальное – три класса церковно-приходской школы, которые окончил с отличием. Затем мальчика отправили в Москву, где он стал подмастерьем в небольшой скорняжной мастерской. К 13 годам он стал отличным мастером, но тяга к учебе не дала Жукову покоя, и подросток поступил на вечерние общеобразовательные курсы и получил аттестат зрелости.</a:t>
            </a: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Когда началась Первая мировая война, Георгия призвали в имперскую армию                              и отправили в кавалерийский полк. Любопытно, что благодаря образованию он мог пойти в школу прапорщиков и стать сразу же офицером, но постеснялся в 19-летнем возрасте командовать опытными солдатами, поэтому отказался. Как сказал маршал Жуков впоследствии – это была счастливая мысль, иначе после революции ему пришлось бы эмигрировать. Участвуя в боевых действиях, молодой кавалерист был ранен, частично потерял слух, но совершил ряд подвигов, в том числе захватил в одиночку немецкого офицера.  За это будущий полководец был награжден Георгиевским крестом.</a:t>
            </a: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Георгий Жуков в звании Маршала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000750" y="639246"/>
            <a:ext cx="358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Константинович Жуков</a:t>
            </a:r>
            <a:endParaRPr lang="ru-RU" dirty="0"/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23">
        <p14:reveal/>
      </p:transition>
    </mc:Choice>
    <mc:Fallback xmlns="">
      <p:transition spd="slow" advTm="7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65160" y="4200526"/>
            <a:ext cx="5430839" cy="1438274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 Георгий Константинович в законном браке состоял два раза. Дольше всего с Александрой Зуйковой, матерью его дочерей Эллы и Эры.  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791325" y="838201"/>
            <a:ext cx="5086349" cy="2505074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Дочери Георгия Жукова получили отличное образование. Маргарита окончила юридический и экономический факультет МГУ, более 40 лет преподавала политэкономию в различных столичных вузах. Она является основательницей общественного фонда «Маршал Жуков». Эра и Элла закончили МГИМО. Старшая из них была сотрудницей Института государства и права Российской академии наук, а младшая стала журналистом. А Мария Георгиевна написала и издала широко известную книгу «Маршал Жуков — мой отец».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 descr="Георгий Жуков с семь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685800"/>
            <a:ext cx="5135563" cy="284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Георгий Жуков с женой Галино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57625"/>
            <a:ext cx="4324349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70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60">
        <p15:prstTrans prst="peelOff"/>
      </p:transition>
    </mc:Choice>
    <mc:Fallback xmlns="">
      <p:transition spd="slow" advTm="616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942043"/>
          </a:xfrm>
        </p:spPr>
        <p:txBody>
          <a:bodyPr>
            <a:normAutofit/>
          </a:bodyPr>
          <a:lstStyle/>
          <a:p>
            <a:pPr algn="just"/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Маршала Советского Союза 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Георгию Константиновичу Жукову было присвоено в начале 1943 года. Он стал первым офицером, удостоенным этого звания с начала войны. Как маршал он принимал капитуляцию Фашистской Германии, а также принимал в 1945 году главные Парады Победы в Москве на Красной площади и в Берлине у Бранденбургских ворот. </a:t>
            </a:r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6800" y="685800"/>
            <a:ext cx="4657725" cy="3615267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6" name="Рисунок 5" descr="https://ds05.infourok.ru/uploads/ex/0941/0004d7b8-77f8fe4e/img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657725" cy="3615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210299" y="685800"/>
            <a:ext cx="56388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4185" algn="just">
              <a:spcAft>
                <a:spcPts val="0"/>
              </a:spcAft>
            </a:pP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Накануне Великой Отечественной войны Политбюро назначило Георгия Константиновича начальником Генерального штаба. Первым делом Жуков потребовал привести всю армию                      в боевую готовность, так как предвидел нападение Фашистской Германии, но не во всех своих идеях смог убедить Вождя, о чем после войны неоднократно публично сожалел.</a:t>
            </a:r>
          </a:p>
          <a:p>
            <a:pPr indent="464185" algn="just">
              <a:spcAft>
                <a:spcPts val="0"/>
              </a:spcAft>
            </a:pP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Из боевых действий во время Второй мировой войны стоит особенно выделить бои на Западном фронте и командование прорывом блокады Ленинграда. Полководец Георгий Жуков приказал расстреливать всех, кто бросит оружие, из-за чего имел                              в дальнейшем славу жестокого военачальника, однако его действия приносили успехи. Также Жуков курировал войска в битве                       на Курской дуге и идеально провел наступательную операцию «Багратион».</a:t>
            </a:r>
          </a:p>
        </p:txBody>
      </p:sp>
    </p:spTree>
    <p:extLst>
      <p:ext uri="{BB962C8B-B14F-4D97-AF65-F5344CB8AC3E}">
        <p14:creationId xmlns:p14="http://schemas.microsoft.com/office/powerpoint/2010/main" val="28440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98">
        <p:circle/>
      </p:transition>
    </mc:Choice>
    <mc:Fallback xmlns="">
      <p:transition spd="slow" advTm="6098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7599" y="4960557"/>
            <a:ext cx="7594401" cy="165735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1949 году Жуков Г.К. получил свой третий орден Красного Знамени. 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1956-м, на 60-летний юбилей, ему было присвоено четвёртое звание Героя Советского Союза,  с вручением Золотой Звезды  и ордена Ленина. В 1968 году его внушительная «коллекция» наград пополнилась орденом Октябрьской Революции.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советским орденом, которым наградили Жукова, стал его шестой по счёту орден Ленина, который Маршал Победы получил в декабре 1971 года.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2425" y="685801"/>
            <a:ext cx="6010275" cy="31813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маршала Жукова в годы Великой Отечественной</a:t>
            </a:r>
          </a:p>
          <a:p>
            <a:pPr algn="just"/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половина Великой Отечественной войны стала невероятно тяжёлой и неудачной для советских войск, и свои первые боевые награды маршал Жуков получил только в 1943 году. Если не считать второго монгольского ордена «Красное знамя», врученного Георгию Константиновичу в 1942-м.</a:t>
            </a:r>
          </a:p>
          <a:p>
            <a:pPr algn="just"/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1943 года Жуков стал маршалом и первым среди полководцев СССР был награждён орденом Суворова I степени №1. Немного раньше, 22 декабря 1942-го, Георгию Константиновичу вручили медаль «За оборону Сталинграда». 27 июля 1943 года он был удостоен второго ордена Суворова I степени – за координирование действий Брянского, Центрального и Западного фронтов в битве                         на Курской дуге.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награды Жукова Георгия Константиновича Жуков пополнились медалями «За оборону Ленинграда», «За оборону Москвы», «За оборону Кавказа».</a:t>
            </a:r>
          </a:p>
          <a:p>
            <a:endParaRPr lang="ru-RU" dirty="0"/>
          </a:p>
        </p:txBody>
      </p:sp>
      <p:pic>
        <p:nvPicPr>
          <p:cNvPr id="7" name="Объект 6" descr="https://www.kamukamu.ru/media/536/53603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461473"/>
            <a:ext cx="4983163" cy="32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fs.znanio.ru/methodology/images/48/e4/48e4e7b21a20db3d432d4318639159f07f92a3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" y="3979082"/>
            <a:ext cx="4161755" cy="241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5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99">
        <p15:prstTrans prst="pageCurlDouble"/>
      </p:transition>
    </mc:Choice>
    <mc:Fallback xmlns="">
      <p:transition spd="slow" advTm="619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29424" y="4487332"/>
            <a:ext cx="2971800" cy="1507067"/>
          </a:xfrm>
        </p:spPr>
        <p:txBody>
          <a:bodyPr>
            <a:noAutofit/>
          </a:bodyPr>
          <a:lstStyle/>
          <a:p>
            <a:pPr algn="just"/>
            <a:b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248275" y="685801"/>
            <a:ext cx="6657975" cy="3009899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войск Красной армии принимал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аршал Советского Союза"/>
              </a:rPr>
              <a:t>маршал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Жуков, Георгий Константинович"/>
              </a:rPr>
              <a:t>Георгий Жуков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командовал войсками маршал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коссовский, Константин Константинович"/>
              </a:rPr>
              <a:t>Кон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коссовский, Константин Константинович"/>
              </a:rPr>
              <a:t>станти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окоссовский, Константин Константинович"/>
              </a:rPr>
              <a:t>н Рокоссовский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Специально для парада из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ерлин"/>
              </a:rPr>
              <a:t>Берлина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было доставлено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Знамя Победы"/>
              </a:rPr>
              <a:t>Знамя Победы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установленное над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Рейхстаг (здание)"/>
              </a:rPr>
              <a:t>Рейхстагом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его так и не вынесли. На мероприятии проводилась церемония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повержения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вражеских знамён и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Штандарт (знамя)"/>
              </a:rPr>
              <a:t>штандартов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парада они были отправлены в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Центральный музей Вооружённых Сил"/>
              </a:rPr>
              <a:t>Центральный музей Вооружённых Сил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3" name="Рисунок 12" descr="https://istoriarusi.ru/img/stalin-i-zhukov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499535"/>
            <a:ext cx="4462463" cy="301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.vz.ru/upimg/m97/m975690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4" y="3695700"/>
            <a:ext cx="4371975" cy="25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85812" y="4038898"/>
            <a:ext cx="4643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параде победы 1945 года Георгий Жуков был главным действующим лицом и самым популярным человеком в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41722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46">
        <p14:doors dir="vert"/>
      </p:transition>
    </mc:Choice>
    <mc:Fallback xmlns="">
      <p:transition spd="slow" advTm="604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27" y="3807794"/>
            <a:ext cx="10907930" cy="245109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FF0000"/>
                </a:solidFill>
              </a:rPr>
              <a:t>         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имени Маршала Жукова Г.К.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основных транспортных магистралей  нашего города, его северо-западные ворота. Проспект представляет собой широкую просторную улицу С большим количеством скверов  и палисадников. Жители города называют проспект Маршала Жукова северо-западными воротами города, проспект является одной из важнейших транспортных артерий Волгограда. Он входит в состав автодороги федерального значения Волгоград-Москва, связывает международный аэропорт с центром города. Практически на всем протяжении проезжие части проспекта разделяет широкая полоса зеленых насаждений. </a:t>
            </a:r>
            <a:br>
              <a:rPr lang="ru-RU" sz="16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проспекту проходит большое количество маршрутов общественного транспорта.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elitkadom.ru/media/address/%D0%96%D1%83%D0%BA%D0%BE%D0%B2%D0%B0_100_%D0%BD%D0%BE%D0%B2%D1%8B%D0%B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71474"/>
            <a:ext cx="53054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47651" y="310781"/>
            <a:ext cx="5638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Центральная улица Дзержинского района города Волгограда, берет свое начало с пересечения с улицей Рокоссовского и заканчивается Самарским разъездом, общая протяженность проспекта – 4,2 километра.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Проспект назван в честь четырежды Героя Советского Союза, Маршала Советского Союза и Министра обороны СССР Георгия Константиновича Жукова. В ходе операции по защите Сталинграда и разгрому немецко-фашистской группировки войск под Сталинградом осуществлял непосредственное руководство военными действиями, являясь представителем Ставки Верховного Главнокомандующего на Сталинградском направлении.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655">
        <p14:switch dir="r"/>
      </p:transition>
    </mc:Choice>
    <mc:Fallback xmlns="">
      <p:transition spd="slow" advTm="565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0" y="1554881"/>
            <a:ext cx="5799776" cy="1409700"/>
          </a:xfrm>
        </p:spPr>
        <p:txBody>
          <a:bodyPr>
            <a:noAutofit/>
          </a:bodyPr>
          <a:lstStyle/>
          <a:p>
            <a:pPr algn="just"/>
            <a:r>
              <a:rPr lang="ru-RU" sz="1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 честь советского военачальника проспект получил сравнительно недавно. В 1996 году при подготовке  к празднованию 100-летия со дня рождения  Г.К. Жукова. Проспект Маршала Жукова был переименован в Исторический проспект. На перекрестке с улицей комиссара </a:t>
            </a:r>
            <a:r>
              <a:rPr lang="ru-RU" sz="1600" b="1" i="1" cap="none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sz="16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мемориальный комплекс в честь маршала, включающий в себя бронзовый памятник Г.К. Жукову.</a:t>
            </a:r>
            <a:br>
              <a:rPr lang="ru-RU" sz="16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постаменте памятника указаны основные исторические события в жизни военачальника.</a:t>
            </a:r>
            <a:br>
              <a:rPr lang="ru-RU" sz="16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cap="none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09958" y="2743200"/>
            <a:ext cx="5971859" cy="208279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6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начале проспекта расположен действующий свято-</a:t>
            </a:r>
            <a:r>
              <a:rPr lang="ru-RU" sz="6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духовский</a:t>
            </a:r>
            <a:r>
              <a:rPr lang="ru-RU" sz="6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мужской монастырь, включающий в себя несколько православных образовательных учреждений. Здание монастыря, построенное в 1904 году, является значительным архитектурным памятником Волгограда. Напротив монастыря располагается жилой массив из частных домов.</a:t>
            </a:r>
          </a:p>
          <a:p>
            <a:pPr algn="just"/>
            <a:r>
              <a:rPr lang="ru-RU" sz="6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расположении военного городка №11 по проспекту Маршала Жукова, в честь павших офицеров и солдат в годы чеченских войн, сооружен мемориальный комплекс. </a:t>
            </a:r>
          </a:p>
          <a:p>
            <a:pPr algn="just"/>
            <a:r>
              <a:rPr lang="ru-RU" sz="6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проспекту проходит автомобильная трасса федерального значения Москва - Волгоград, это одновременно и дорога из аэропорта в центр города. Протянулся он от Самарского разъезда до пересечения с улицей имени Маршала Рокоссовского, где плавно переходит в улицу Невского. Свое новое название проспект получает в честь 100 - </a:t>
            </a:r>
            <a:r>
              <a:rPr lang="ru-RU" sz="6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6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рождения Маршала Жукова Георгия Константиновича. До 1996 года улица носила название Исторический проспект.</a:t>
            </a:r>
          </a:p>
          <a:p>
            <a:endParaRPr lang="ru-RU" dirty="0"/>
          </a:p>
        </p:txBody>
      </p:sp>
      <p:pic>
        <p:nvPicPr>
          <p:cNvPr id="8" name="Рисунок 7" descr="https://w-dog.ru/wallpapers/3/2/357287149827053/pamyatnik-zhukovu-velikom-volgogra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" y="685799"/>
            <a:ext cx="519303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38">
        <p14:ripple/>
      </p:transition>
    </mc:Choice>
    <mc:Fallback xmlns="">
      <p:transition spd="slow" advTm="6538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246</TotalTime>
  <Words>1249</Words>
  <Application>Microsoft Office PowerPoint</Application>
  <PresentationFormat>Широкоэкранный</PresentationFormat>
  <Paragraphs>33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   Муниципальное образовательное учреждение «Гимназия 11 Дзержинского района города Волгограда»     Презентация на тему: «Я живу на улице героя»     Проспект им. Маршала Советского Союза  Г.К. Жукова    </vt:lpstr>
      <vt:lpstr>  - легендарный советский полководец, маршал Советского Союза, который был одной                                      из ключевых фигур Красной армии во время Великой Отечественной войны и впоследствии получил в народе прозвище Маршал Победы.  </vt:lpstr>
      <vt:lpstr>Жуков Георгий Константинович в законном браке состоял два раза. Дольше всего с Александрой Зуйковой, матерью его дочерей Эллы и Эры.    </vt:lpstr>
      <vt:lpstr> Звание Маршала Советского Союза Георгию Константиновичу Жукову было присвоено в начале 1943 года. Он стал первым офицером, удостоенным этого звания с начала войны. Как маршал он принимал капитуляцию Фашистской Германии, а также принимал в 1945 году главные Парады Победы в Москве на Красной площади и в Берлине у Бранденбургских ворот.  </vt:lpstr>
      <vt:lpstr>В 1949 году Жуков Г.К. получил свой третий орден Красного Знамени.     В 1956-м, на 60-летний юбилей, ему было присвоено четвёртое звание Героя Советского Союза,  с вручением Золотой Звезды  и ордена Ленина. В 1968 году его внушительная «коллекция» наград пополнилась орденом Октябрьской Революции. Последним советским орденом, которым наградили Жукова, стал его шестой по счёту орден Ленина, который Маршал Победы получил в декабре 1971 года.    </vt:lpstr>
      <vt:lpstr> </vt:lpstr>
      <vt:lpstr>            Проспект имени Маршала Жукова Г.К. - одна из основных транспортных магистралей  нашего города, его северо-западные ворота. Проспект представляет собой широкую просторную улицу С большим количеством скверов  и палисадников. Жители города называют проспект Маршала Жукова северо-западными воротами города, проспект является одной из важнейших транспортных артерий Волгограда. Он входит в состав автодороги федерального значения Волгоград-Москва, связывает международный аэропорт с центром города. Практически на всем протяжении проезжие части проспекта разделяет широкая полоса зеленых насаждений.  По проспекту проходит большое количество маршрутов общественного транспорта. </vt:lpstr>
      <vt:lpstr>         Название в честь советского военачальника проспект получил сравнительно недавно. В 1996 году при подготовке  к празднованию 100-летия со дня рождения  Г.К. Жукова. Проспект Маршала Жукова был переименован в Исторический проспект. На перекрестке с улицей комиссара Хорошева создан мемориальный комплекс в честь маршала, включающий в себя бронзовый памятник Г.К. Жукову.        На постаменте памятника указаны основные исторические события в жизни военачальника.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ОКИН</dc:creator>
  <cp:lastModifiedBy>Артемий Резвов</cp:lastModifiedBy>
  <cp:revision>51</cp:revision>
  <dcterms:created xsi:type="dcterms:W3CDTF">2022-04-01T08:13:53Z</dcterms:created>
  <dcterms:modified xsi:type="dcterms:W3CDTF">2022-04-02T09:25:30Z</dcterms:modified>
</cp:coreProperties>
</file>