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0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4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1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07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3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71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1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8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8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1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6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0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2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98308-E2F3-4779-A051-EC3083C547D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F03AC4-E277-4AA2-A3C1-A1AB1649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7367" y="1762897"/>
            <a:ext cx="7125730" cy="1762897"/>
          </a:xfrm>
        </p:spPr>
        <p:txBody>
          <a:bodyPr/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К. Симонова</a:t>
            </a:r>
            <a:b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«Я живу на улице героя»</a:t>
            </a:r>
            <a:r>
              <a:rPr lang="ru-RU" sz="4200" dirty="0" smtClean="0"/>
              <a:t> 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3525794"/>
            <a:ext cx="6815669" cy="185351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Стародымова Виктория,</a:t>
            </a:r>
          </a:p>
          <a:p>
            <a:pPr algn="r"/>
            <a:r>
              <a:rPr lang="ru-RU" dirty="0" smtClean="0"/>
              <a:t> Арутюнян Амалия,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Наполова</a:t>
            </a:r>
            <a:r>
              <a:rPr lang="ru-RU" dirty="0" smtClean="0"/>
              <a:t> София,</a:t>
            </a:r>
          </a:p>
          <a:p>
            <a:pPr algn="r"/>
            <a:r>
              <a:rPr lang="ru-RU" dirty="0" smtClean="0"/>
              <a:t> Беликова Людмила,</a:t>
            </a:r>
          </a:p>
          <a:p>
            <a:pPr algn="r"/>
            <a:r>
              <a:rPr lang="ru-RU" dirty="0" smtClean="0"/>
              <a:t>9 «А»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5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Вы можете видеть улицу имени Константина Симонова, расположенную в городе-герое Волгограде, в Дзержинском районе, микрорайоне семь ветров.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453" y="2519819"/>
            <a:ext cx="5120466" cy="34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Понятно, что названа эта улица не просто так, а в честь героя Великой Отечественной Войны Константина Симонова.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6394" y="2560638"/>
            <a:ext cx="2662412" cy="3309937"/>
          </a:xfrm>
          <a:prstGeom prst="rect">
            <a:avLst/>
          </a:prstGeom>
        </p:spPr>
      </p:pic>
      <p:pic>
        <p:nvPicPr>
          <p:cNvPr id="32" name="Объект 3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878" y="2507736"/>
            <a:ext cx="4604730" cy="3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673493"/>
            <a:ext cx="5332046" cy="258193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225" r="72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464583"/>
            <a:ext cx="5496169" cy="21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также отметить, что Константин Симонов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сценариев ко множеству советских фильмов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(«Жди меня», «Двадцать дней без войны», «Живые и мёртвые», «Возмездие»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782683"/>
            <a:ext cx="4718050" cy="286584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7553" y="2782683"/>
            <a:ext cx="4026457" cy="28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02171" y="2323842"/>
            <a:ext cx="9609668" cy="146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3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107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Ул. К. Симонова Акция «Я живу на улице героя» </vt:lpstr>
      <vt:lpstr>На фотографии Вы можете видеть улицу имени Константина Симонова, расположенную в городе-герое Волгограде, в Дзержинском районе, микрорайоне семь ветров.</vt:lpstr>
      <vt:lpstr>Понятно, что названа эта улица не просто так, а в честь героя Великой Отечественной Войны Константина Симонова.</vt:lpstr>
      <vt:lpstr>Презентация PowerPoint</vt:lpstr>
      <vt:lpstr>Важно также отметить, что Константин Симонов является автором сценариев ко множеству советских фильмов. («Жди меня», «Двадцать дней без войны», «Живые и мёртвые», «Возмездие» и т.д.)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2022-04-16T13:57:38Z</dcterms:created>
  <dcterms:modified xsi:type="dcterms:W3CDTF">2022-04-16T15:36:34Z</dcterms:modified>
</cp:coreProperties>
</file>